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81" r:id="rId14"/>
    <p:sldId id="278" r:id="rId15"/>
    <p:sldId id="279" r:id="rId16"/>
    <p:sldId id="283" r:id="rId17"/>
    <p:sldId id="29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1" r:id="rId2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22083-6108-4A79-8BA4-BD68B36A3AA4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FDBC2-CCAE-4EAF-8617-7200FD1345EC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65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423D4-1A4F-4622-9561-DDF9A3626C2D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E9CA-4031-4C4F-B3BB-BBEA1DCE7D27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97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DD21E-204A-4267-A6D4-F29FBAC88064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6ACB-8C89-48E5-8F4A-14F0FD19C228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DA9AD-1DCF-41D7-B53B-374DD6F5E4AC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86E-71C6-46BF-B219-F86D60EEBA02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138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B705B-979E-45D8-A9F4-20C8CB057AE8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736A2-5FFB-4AD2-B43D-04255E068185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468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07491-5C3D-42A6-B142-88A232BEE5B9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F40BE-D924-46D2-8306-82A1E956B4FD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534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BB69F-4629-4A04-80E1-9AB76651B0A7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04F09-690C-4412-A0E5-C2EF33AFECED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905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4EE54-0252-4789-A29D-44EBE39D47EB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E4C7C-F51D-4A4A-9B3D-9DA7CCF1A915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84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EEF9F-1624-481B-AAB0-A4461798F035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37378-A222-402C-B44E-38E6840ED32F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629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2235F-7BA5-4882-95E8-0422F6820D93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7CEDE-F968-4CDF-BBB7-360DF03AEDA8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41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C538F-8FFC-416F-B677-638DFA80EF72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4F55-697F-40BC-9DB6-ECB5D351AA0A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983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6E2FA7-E9D0-4DB9-8C74-226FD51E49B0}" type="datetimeFigureOut">
              <a:rPr lang="nl-BE" smtClean="0"/>
              <a:pPr>
                <a:defRPr/>
              </a:pPr>
              <a:t>03-07-2017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ACBB37-A744-43EB-ABB7-955BD60F9FA1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32"/>
            <a:ext cx="20288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err="1" smtClean="0"/>
              <a:t>Experiences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innovative</a:t>
            </a:r>
            <a:r>
              <a:rPr lang="nl-BE" dirty="0" smtClean="0"/>
              <a:t> </a:t>
            </a:r>
            <a:r>
              <a:rPr lang="nl-BE" dirty="0" err="1" smtClean="0"/>
              <a:t>plans</a:t>
            </a:r>
            <a:endParaRPr lang="nl-BE" dirty="0"/>
          </a:p>
        </p:txBody>
      </p:sp>
      <p:pic>
        <p:nvPicPr>
          <p:cNvPr id="1026" name="Picture 2" descr="I:\Okra\OKRA-SPORT+\COMMUNICATIE - HUISSTIJL\Logo's OKRA-SPORT+\OKRASPORT+ (transparant) (kleiner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636912"/>
            <a:ext cx="2529751" cy="12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How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reach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br>
              <a:rPr lang="nl-BE" b="1" dirty="0"/>
            </a:br>
            <a:r>
              <a:rPr lang="nl-BE" b="1" dirty="0" err="1"/>
              <a:t>motivate</a:t>
            </a:r>
            <a:r>
              <a:rPr lang="nl-BE" b="1" dirty="0"/>
              <a:t> </a:t>
            </a:r>
            <a:r>
              <a:rPr lang="nl-BE" b="1" dirty="0" err="1"/>
              <a:t>them</a:t>
            </a:r>
            <a:endParaRPr lang="nl-BE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3200" dirty="0" smtClean="0"/>
              <a:t>Personal approach</a:t>
            </a:r>
          </a:p>
          <a:p>
            <a:r>
              <a:rPr lang="nl-BE" sz="3200" dirty="0" smtClean="0"/>
              <a:t>Easy talk </a:t>
            </a:r>
            <a:r>
              <a:rPr lang="nl-BE" sz="3200" dirty="0" err="1" smtClean="0"/>
              <a:t>coming</a:t>
            </a:r>
            <a:r>
              <a:rPr lang="nl-BE" sz="3200" dirty="0" smtClean="0"/>
              <a:t> </a:t>
            </a:r>
            <a:r>
              <a:rPr lang="nl-BE" sz="3200" dirty="0" err="1" smtClean="0"/>
              <a:t>slowly</a:t>
            </a:r>
            <a:r>
              <a:rPr lang="nl-BE" sz="3200" dirty="0" smtClean="0"/>
              <a:t> </a:t>
            </a:r>
            <a:r>
              <a:rPr lang="nl-BE" sz="3200" dirty="0" err="1" smtClean="0"/>
              <a:t>to</a:t>
            </a:r>
            <a:r>
              <a:rPr lang="nl-BE" sz="3200" dirty="0" smtClean="0"/>
              <a:t> the </a:t>
            </a:r>
            <a:r>
              <a:rPr lang="nl-BE" sz="3200" dirty="0" err="1" smtClean="0"/>
              <a:t>message</a:t>
            </a:r>
            <a:endParaRPr lang="nl-BE" sz="3200" dirty="0" smtClean="0"/>
          </a:p>
          <a:p>
            <a:r>
              <a:rPr lang="nl-BE" sz="3200" dirty="0" err="1" smtClean="0"/>
              <a:t>Importance</a:t>
            </a:r>
            <a:r>
              <a:rPr lang="nl-BE" sz="3200" dirty="0" smtClean="0"/>
              <a:t> of peer </a:t>
            </a:r>
            <a:r>
              <a:rPr lang="nl-BE" sz="3200" dirty="0" err="1" smtClean="0"/>
              <a:t>education</a:t>
            </a:r>
            <a:endParaRPr lang="nl-BE" sz="3200" dirty="0"/>
          </a:p>
        </p:txBody>
      </p:sp>
      <p:pic>
        <p:nvPicPr>
          <p:cNvPr id="5" name="Picture 4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" y="1988840"/>
            <a:ext cx="4094125" cy="35283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How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reach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br>
              <a:rPr lang="nl-BE" b="1" dirty="0"/>
            </a:br>
            <a:r>
              <a:rPr lang="nl-BE" b="1" dirty="0" err="1"/>
              <a:t>motivate</a:t>
            </a:r>
            <a:r>
              <a:rPr lang="nl-BE" b="1" dirty="0"/>
              <a:t> </a:t>
            </a:r>
            <a:r>
              <a:rPr lang="nl-BE" b="1" dirty="0" err="1"/>
              <a:t>them</a:t>
            </a:r>
            <a:endParaRPr lang="nl-BE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Importance</a:t>
            </a:r>
            <a:r>
              <a:rPr lang="nl-BE" dirty="0" smtClean="0"/>
              <a:t> of peer </a:t>
            </a:r>
            <a:r>
              <a:rPr lang="nl-BE" dirty="0" err="1" smtClean="0"/>
              <a:t>education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6" y="2924944"/>
            <a:ext cx="3848143" cy="2154960"/>
          </a:xfrm>
          <a:prstGeom prst="rect">
            <a:avLst/>
          </a:prstGeom>
        </p:spPr>
      </p:pic>
      <p:sp>
        <p:nvSpPr>
          <p:cNvPr id="7" name="PIJL-LINKS en -RECHTS 6"/>
          <p:cNvSpPr/>
          <p:nvPr/>
        </p:nvSpPr>
        <p:spPr>
          <a:xfrm>
            <a:off x="4644008" y="3532126"/>
            <a:ext cx="100811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77836"/>
            <a:ext cx="2307823" cy="3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How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reach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br>
              <a:rPr lang="nl-BE" b="1" dirty="0"/>
            </a:br>
            <a:r>
              <a:rPr lang="nl-BE" b="1" dirty="0" err="1"/>
              <a:t>motivate</a:t>
            </a:r>
            <a:r>
              <a:rPr lang="nl-BE" b="1" dirty="0"/>
              <a:t> </a:t>
            </a:r>
            <a:r>
              <a:rPr lang="nl-BE" b="1" dirty="0" err="1"/>
              <a:t>them</a:t>
            </a:r>
            <a:endParaRPr lang="nl-BE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Inviting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join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event</a:t>
            </a:r>
          </a:p>
          <a:p>
            <a:r>
              <a:rPr lang="nl-BE" dirty="0" err="1" smtClean="0"/>
              <a:t>Convince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joining</a:t>
            </a:r>
            <a:r>
              <a:rPr lang="nl-BE" dirty="0" smtClean="0"/>
              <a:t> sport </a:t>
            </a:r>
            <a:r>
              <a:rPr lang="nl-BE" dirty="0" err="1" smtClean="0"/>
              <a:t>activities</a:t>
            </a:r>
            <a:r>
              <a:rPr lang="nl-BE" dirty="0" smtClean="0"/>
              <a:t> in </a:t>
            </a:r>
            <a:r>
              <a:rPr lang="nl-BE" dirty="0" err="1" smtClean="0"/>
              <a:t>group</a:t>
            </a:r>
            <a:r>
              <a:rPr lang="nl-BE" dirty="0" smtClean="0"/>
              <a:t> has </a:t>
            </a:r>
            <a:r>
              <a:rPr lang="nl-BE" dirty="0" err="1" smtClean="0"/>
              <a:t>an</a:t>
            </a:r>
            <a:r>
              <a:rPr lang="nl-BE" dirty="0" smtClean="0"/>
              <a:t> extra </a:t>
            </a:r>
            <a:r>
              <a:rPr lang="nl-BE" dirty="0" err="1" smtClean="0"/>
              <a:t>dimension</a:t>
            </a:r>
            <a:endParaRPr lang="nl-BE" dirty="0"/>
          </a:p>
        </p:txBody>
      </p:sp>
      <p:pic>
        <p:nvPicPr>
          <p:cNvPr id="5" name="Picture 6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21" y="1700808"/>
            <a:ext cx="3663767" cy="3816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motivate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endParaRPr lang="nl-BE" dirty="0"/>
          </a:p>
        </p:txBody>
      </p:sp>
      <p:pic>
        <p:nvPicPr>
          <p:cNvPr id="5" name="Afbeelding 11" descr="DSC_03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6540" y="1988840"/>
            <a:ext cx="458507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They</a:t>
            </a:r>
            <a:r>
              <a:rPr lang="nl-BE" dirty="0" smtClean="0"/>
              <a:t> are </a:t>
            </a:r>
            <a:r>
              <a:rPr lang="nl-BE" dirty="0" err="1" smtClean="0"/>
              <a:t>allready</a:t>
            </a:r>
            <a:r>
              <a:rPr lang="nl-BE" dirty="0" smtClean="0"/>
              <a:t> </a:t>
            </a:r>
            <a:r>
              <a:rPr lang="nl-BE" dirty="0" err="1" smtClean="0"/>
              <a:t>motivated</a:t>
            </a:r>
            <a:r>
              <a:rPr lang="nl-BE" dirty="0" smtClean="0"/>
              <a:t>!</a:t>
            </a:r>
          </a:p>
          <a:p>
            <a:r>
              <a:rPr lang="nl-BE" dirty="0" smtClean="0"/>
              <a:t>Keep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interested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organising</a:t>
            </a:r>
            <a:r>
              <a:rPr lang="nl-BE" dirty="0" smtClean="0"/>
              <a:t> </a:t>
            </a:r>
            <a:r>
              <a:rPr lang="nl-BE" dirty="0" err="1" smtClean="0"/>
              <a:t>varieties</a:t>
            </a:r>
            <a:r>
              <a:rPr lang="nl-BE" dirty="0" smtClean="0"/>
              <a:t> in </a:t>
            </a:r>
            <a:r>
              <a:rPr lang="nl-BE" dirty="0" err="1" smtClean="0"/>
              <a:t>activities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71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motivate</a:t>
            </a:r>
            <a:r>
              <a:rPr lang="nl-BE" dirty="0"/>
              <a:t> </a:t>
            </a:r>
            <a:r>
              <a:rPr lang="nl-BE" dirty="0" err="1"/>
              <a:t>them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motivated</a:t>
            </a:r>
            <a:endParaRPr lang="nl-BE" dirty="0" smtClean="0"/>
          </a:p>
          <a:p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a trainer </a:t>
            </a:r>
            <a:r>
              <a:rPr lang="nl-BE" dirty="0"/>
              <a:t>or supervisor </a:t>
            </a:r>
            <a:r>
              <a:rPr lang="nl-BE" dirty="0" smtClean="0"/>
              <a:t>of </a:t>
            </a:r>
            <a:r>
              <a:rPr lang="nl-BE" dirty="0" err="1" smtClean="0"/>
              <a:t>sportactivities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peers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5762"/>
            <a:ext cx="4038600" cy="263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Concrete </a:t>
            </a:r>
            <a:r>
              <a:rPr lang="nl-BE" dirty="0" err="1"/>
              <a:t>projects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starting</a:t>
            </a:r>
            <a:r>
              <a:rPr lang="nl-BE" dirty="0"/>
              <a:t> point</a:t>
            </a:r>
          </a:p>
          <a:p>
            <a:pPr lvl="1"/>
            <a:r>
              <a:rPr lang="nl-BE" dirty="0"/>
              <a:t>Personal program </a:t>
            </a:r>
            <a:r>
              <a:rPr lang="en-US" dirty="0"/>
              <a:t>during a well defined period</a:t>
            </a:r>
          </a:p>
          <a:p>
            <a:pPr lvl="1"/>
            <a:r>
              <a:rPr lang="en-US" dirty="0"/>
              <a:t>In a social setting guided by peers</a:t>
            </a:r>
            <a:endParaRPr lang="nl-BE" dirty="0"/>
          </a:p>
          <a:p>
            <a:pPr lvl="1"/>
            <a:r>
              <a:rPr lang="en-US" dirty="0"/>
              <a:t>Personal goal</a:t>
            </a:r>
          </a:p>
          <a:p>
            <a:endParaRPr lang="nl-BE" dirty="0"/>
          </a:p>
        </p:txBody>
      </p:sp>
      <p:pic>
        <p:nvPicPr>
          <p:cNvPr id="5" name="Picture 4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1844824"/>
            <a:ext cx="4261232" cy="3672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Concrete </a:t>
            </a:r>
            <a:r>
              <a:rPr lang="nl-BE" dirty="0" err="1" smtClean="0"/>
              <a:t>projects</a:t>
            </a:r>
            <a:endParaRPr lang="nl-BE" dirty="0"/>
          </a:p>
        </p:txBody>
      </p:sp>
      <p:pic>
        <p:nvPicPr>
          <p:cNvPr id="6" name="Picture 3" descr="E:\ELKE STAP TELT_restore\LOGO'S\ELKE STAP TELT\elkeSTAPtelt_col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8920"/>
            <a:ext cx="4684596" cy="20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ijdelijke aanduiding voor inhoud 6" descr="LOGO-ETT-72dp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735394" cy="21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Concrete </a:t>
            </a:r>
            <a:r>
              <a:rPr lang="nl-BE" dirty="0" err="1" smtClean="0"/>
              <a:t>projects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nl-BE" dirty="0"/>
              <a:t> </a:t>
            </a:r>
            <a:r>
              <a:rPr lang="nl-BE" dirty="0" err="1" smtClean="0"/>
              <a:t>Success</a:t>
            </a:r>
            <a:r>
              <a:rPr lang="nl-BE" dirty="0" smtClean="0"/>
              <a:t> factors</a:t>
            </a:r>
          </a:p>
          <a:p>
            <a:pPr lvl="1"/>
            <a:r>
              <a:rPr lang="nl-BE" dirty="0" smtClean="0"/>
              <a:t>Short term: 10 à 12 weeks</a:t>
            </a:r>
          </a:p>
          <a:p>
            <a:pPr lvl="1"/>
            <a:r>
              <a:rPr lang="nl-BE" dirty="0" smtClean="0"/>
              <a:t>Concrete program </a:t>
            </a:r>
          </a:p>
          <a:p>
            <a:pPr lvl="1"/>
            <a:r>
              <a:rPr lang="nl-BE" dirty="0" err="1" smtClean="0"/>
              <a:t>Individual</a:t>
            </a:r>
            <a:r>
              <a:rPr lang="nl-BE" dirty="0" smtClean="0"/>
              <a:t> programs: </a:t>
            </a:r>
            <a:r>
              <a:rPr lang="nl-BE" dirty="0" err="1" smtClean="0"/>
              <a:t>several</a:t>
            </a:r>
            <a:r>
              <a:rPr lang="nl-BE" dirty="0" smtClean="0"/>
              <a:t> </a:t>
            </a:r>
            <a:r>
              <a:rPr lang="nl-BE" dirty="0" err="1" smtClean="0"/>
              <a:t>starting</a:t>
            </a:r>
            <a:r>
              <a:rPr lang="nl-BE" dirty="0" smtClean="0"/>
              <a:t> levels </a:t>
            </a:r>
            <a:r>
              <a:rPr lang="nl-BE" dirty="0" smtClean="0">
                <a:sym typeface="Wingdings" panose="05000000000000000000" pitchFamily="2" charset="2"/>
              </a:rPr>
              <a:t> fits </a:t>
            </a:r>
            <a:r>
              <a:rPr lang="nl-BE" dirty="0" err="1" smtClean="0">
                <a:sym typeface="Wingdings" panose="05000000000000000000" pitchFamily="2" charset="2"/>
              </a:rPr>
              <a:t>all</a:t>
            </a:r>
            <a:r>
              <a:rPr lang="nl-BE" dirty="0" smtClean="0">
                <a:sym typeface="Wingdings" panose="05000000000000000000" pitchFamily="2" charset="2"/>
              </a:rPr>
              <a:t> the </a:t>
            </a:r>
            <a:r>
              <a:rPr lang="nl-BE" dirty="0" err="1" smtClean="0">
                <a:sym typeface="Wingdings" panose="05000000000000000000" pitchFamily="2" charset="2"/>
              </a:rPr>
              <a:t>groups</a:t>
            </a:r>
            <a:r>
              <a:rPr lang="nl-BE" dirty="0" smtClean="0">
                <a:sym typeface="Wingdings" panose="05000000000000000000" pitchFamily="2" charset="2"/>
              </a:rPr>
              <a:t>!</a:t>
            </a:r>
            <a:endParaRPr lang="nl-BE" dirty="0" smtClean="0"/>
          </a:p>
          <a:p>
            <a:pPr lvl="1"/>
            <a:r>
              <a:rPr lang="nl-BE" dirty="0" err="1" smtClean="0"/>
              <a:t>Once</a:t>
            </a:r>
            <a:r>
              <a:rPr lang="nl-BE" dirty="0" smtClean="0"/>
              <a:t> a week in </a:t>
            </a:r>
            <a:r>
              <a:rPr lang="nl-BE" dirty="0" err="1" smtClean="0"/>
              <a:t>group</a:t>
            </a:r>
            <a:r>
              <a:rPr lang="nl-BE" dirty="0" smtClean="0"/>
              <a:t>: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pressure</a:t>
            </a:r>
            <a:r>
              <a:rPr lang="nl-BE" dirty="0" smtClean="0"/>
              <a:t>!</a:t>
            </a:r>
          </a:p>
          <a:p>
            <a:pPr lvl="1"/>
            <a:r>
              <a:rPr lang="nl-BE" dirty="0" err="1" smtClean="0"/>
              <a:t>Motivating</a:t>
            </a:r>
            <a:r>
              <a:rPr lang="nl-BE" dirty="0" smtClean="0"/>
              <a:t> </a:t>
            </a:r>
            <a:r>
              <a:rPr lang="nl-BE" dirty="0" err="1" smtClean="0"/>
              <a:t>materials</a:t>
            </a:r>
            <a:r>
              <a:rPr lang="nl-BE" dirty="0"/>
              <a:t>:  </a:t>
            </a:r>
            <a:r>
              <a:rPr lang="nl-BE" dirty="0" smtClean="0"/>
              <a:t>Pedometer – box </a:t>
            </a:r>
            <a:r>
              <a:rPr lang="nl-BE" dirty="0" err="1" smtClean="0"/>
              <a:t>with</a:t>
            </a:r>
            <a:r>
              <a:rPr lang="nl-BE" dirty="0" smtClean="0"/>
              <a:t> week programs - …</a:t>
            </a:r>
          </a:p>
          <a:p>
            <a:pPr lvl="1"/>
            <a:r>
              <a:rPr lang="nl-BE" dirty="0" smtClean="0"/>
              <a:t>Peer </a:t>
            </a:r>
            <a:r>
              <a:rPr lang="nl-BE" dirty="0" err="1" smtClean="0"/>
              <a:t>education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49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Events </a:t>
            </a:r>
            <a:r>
              <a:rPr lang="nl-BE" dirty="0" err="1" smtClean="0"/>
              <a:t>with</a:t>
            </a:r>
            <a:r>
              <a:rPr lang="nl-BE" dirty="0" smtClean="0"/>
              <a:t> low </a:t>
            </a:r>
            <a:r>
              <a:rPr lang="nl-BE" dirty="0" err="1" smtClean="0"/>
              <a:t>barrier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Picture 6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1340768"/>
            <a:ext cx="2304256" cy="2400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Afbeelding 5" descr="wALLk-IN2 - handteken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960440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11" descr="DSC_03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251520" y="4293096"/>
            <a:ext cx="35290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Okra\OKRA-SPORT\wALLk-IN\beelden\geoc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648"/>
            <a:ext cx="2286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Okra\OKRA-SPORT\wALLk-IN\beelden\Hoogtewande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340261" cy="35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Okra\OKRA-SPORT\wALLk-IN\beelden\wandelvoetbal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3480"/>
            <a:ext cx="3995936" cy="26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qua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72" y="220688"/>
            <a:ext cx="2749624" cy="27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408"/>
            <a:ext cx="8229600" cy="1143000"/>
          </a:xfrm>
        </p:spPr>
        <p:txBody>
          <a:bodyPr/>
          <a:lstStyle/>
          <a:p>
            <a:r>
              <a:rPr lang="nl-BE" dirty="0" err="1" smtClean="0"/>
              <a:t>Who</a:t>
            </a:r>
            <a:r>
              <a:rPr lang="nl-BE" dirty="0" smtClean="0"/>
              <a:t> we are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OKRA-SPORT+  </a:t>
            </a:r>
            <a:r>
              <a:rPr lang="en-GB" dirty="0"/>
              <a:t>is the sport federation of </a:t>
            </a:r>
            <a:r>
              <a:rPr lang="en-GB" dirty="0" smtClean="0"/>
              <a:t>OKRA, </a:t>
            </a:r>
            <a:r>
              <a:rPr lang="en-GB" dirty="0"/>
              <a:t>recognised and subsidised by the Flemish government. </a:t>
            </a:r>
          </a:p>
          <a:p>
            <a:r>
              <a:rPr lang="en-GB" dirty="0"/>
              <a:t>OKRA has 1.159 local clubs and 206.585 members.  It’s the biggest organisation for 55+ in Flanders.</a:t>
            </a:r>
          </a:p>
          <a:p>
            <a:r>
              <a:rPr lang="en-GB" dirty="0"/>
              <a:t>903 of these clubs are affiliated with </a:t>
            </a:r>
            <a:r>
              <a:rPr lang="en-GB" dirty="0" smtClean="0"/>
              <a:t>OKRA-SPORT+ </a:t>
            </a:r>
            <a:r>
              <a:rPr lang="en-GB" dirty="0"/>
              <a:t>with </a:t>
            </a:r>
            <a:r>
              <a:rPr lang="en-GB" dirty="0" smtClean="0"/>
              <a:t>47.000 </a:t>
            </a:r>
            <a:r>
              <a:rPr lang="en-GB" dirty="0"/>
              <a:t>sporting members.</a:t>
            </a:r>
          </a:p>
          <a:p>
            <a:r>
              <a:rPr lang="en-GB" dirty="0"/>
              <a:t>Seniors are not only participants, they also guide the activities.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9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nl-BE" dirty="0" err="1" smtClean="0"/>
              <a:t>Challenging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r>
              <a:rPr lang="nl-BE" dirty="0" err="1" smtClean="0"/>
              <a:t>Competition</a:t>
            </a:r>
            <a:endParaRPr lang="nl-BE" dirty="0" smtClean="0"/>
          </a:p>
          <a:p>
            <a:r>
              <a:rPr lang="nl-BE" dirty="0" err="1" smtClean="0"/>
              <a:t>Education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a trainer or supervisor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sportactivities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peers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9502" r="6747" b="9500"/>
          <a:stretch>
            <a:fillRect/>
          </a:stretch>
        </p:blipFill>
        <p:spPr bwMode="auto">
          <a:xfrm>
            <a:off x="154552" y="1772816"/>
            <a:ext cx="4861432" cy="31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okra.be/file?fle=9450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" y="476672"/>
            <a:ext cx="9150718" cy="61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Providers </a:t>
            </a:r>
            <a:r>
              <a:rPr lang="nl-BE" dirty="0" err="1" smtClean="0"/>
              <a:t>and</a:t>
            </a:r>
            <a:r>
              <a:rPr lang="nl-BE" dirty="0" smtClean="0"/>
              <a:t> partners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059832" y="1268760"/>
            <a:ext cx="4038600" cy="1396751"/>
          </a:xfrm>
        </p:spPr>
        <p:txBody>
          <a:bodyPr/>
          <a:lstStyle/>
          <a:p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health providers </a:t>
            </a:r>
            <a:endParaRPr lang="nl-BE" dirty="0"/>
          </a:p>
        </p:txBody>
      </p:sp>
      <p:pic>
        <p:nvPicPr>
          <p:cNvPr id="5" name="Picture 4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592288" cy="2234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hond uitl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82563"/>
            <a:ext cx="2088232" cy="21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427984" y="5301208"/>
            <a:ext cx="4285147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r>
              <a:rPr lang="nl-B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together</a:t>
            </a:r>
            <a:r>
              <a:rPr lang="nl-B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B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BE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nl-BE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elderly</a:t>
            </a:r>
            <a:r>
              <a:rPr lang="nl-B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organisations</a:t>
            </a:r>
            <a:endParaRPr lang="nl-B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11" descr="DSC_03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5510375" y="3189593"/>
            <a:ext cx="3202756" cy="19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Providers </a:t>
            </a:r>
            <a:r>
              <a:rPr lang="nl-BE" dirty="0" err="1" smtClean="0"/>
              <a:t>and</a:t>
            </a:r>
            <a:r>
              <a:rPr lang="nl-BE" dirty="0" smtClean="0"/>
              <a:t> partners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Keep </a:t>
            </a:r>
            <a:r>
              <a:rPr lang="nl-BE" dirty="0" err="1" smtClean="0"/>
              <a:t>them</a:t>
            </a:r>
            <a:r>
              <a:rPr lang="nl-BE" dirty="0" smtClean="0"/>
              <a:t> in </a:t>
            </a:r>
            <a:r>
              <a:rPr lang="nl-BE" dirty="0" err="1" smtClean="0"/>
              <a:t>your</a:t>
            </a:r>
            <a:r>
              <a:rPr lang="nl-BE" dirty="0" smtClean="0"/>
              <a:t> club!</a:t>
            </a:r>
          </a:p>
          <a:p>
            <a:r>
              <a:rPr lang="nl-BE" dirty="0" err="1" smtClean="0"/>
              <a:t>Adapt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9502" r="6747" b="9500"/>
          <a:stretch>
            <a:fillRect/>
          </a:stretch>
        </p:blipFill>
        <p:spPr bwMode="auto">
          <a:xfrm>
            <a:off x="820321" y="2783073"/>
            <a:ext cx="3312358" cy="21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Adapt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I:\Okra\OKRA-SPORT\Foto's nieuwe sporten\wandelvoetbal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605464" cy="50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err="1" smtClean="0"/>
              <a:t>Coming</a:t>
            </a:r>
            <a:r>
              <a:rPr lang="nl-BE" b="1" dirty="0" smtClean="0"/>
              <a:t> </a:t>
            </a:r>
            <a:r>
              <a:rPr lang="nl-BE" b="1" dirty="0" err="1" smtClean="0"/>
              <a:t>soon</a:t>
            </a:r>
            <a:r>
              <a:rPr lang="nl-BE" b="1" dirty="0" smtClean="0"/>
              <a:t>!</a:t>
            </a:r>
            <a:br>
              <a:rPr lang="nl-BE" b="1" dirty="0" smtClean="0"/>
            </a:br>
            <a:r>
              <a:rPr lang="nl-BE" b="1" dirty="0" smtClean="0"/>
              <a:t>New project</a:t>
            </a:r>
            <a:endParaRPr lang="nl-BE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Project </a:t>
            </a:r>
            <a:r>
              <a:rPr lang="nl-BE" dirty="0" err="1" smtClean="0"/>
              <a:t>concerning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r>
              <a:rPr lang="nl-BE" dirty="0" smtClean="0"/>
              <a:t>- </a:t>
            </a:r>
            <a:r>
              <a:rPr lang="nl-BE" dirty="0" err="1" smtClean="0"/>
              <a:t>Movement</a:t>
            </a:r>
            <a:r>
              <a:rPr lang="nl-BE" dirty="0" smtClean="0"/>
              <a:t>: </a:t>
            </a:r>
          </a:p>
          <a:p>
            <a:pPr lvl="1">
              <a:buFontTx/>
              <a:buChar char="-"/>
            </a:pPr>
            <a:r>
              <a:rPr lang="nl-BE" dirty="0" smtClean="0"/>
              <a:t>Program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gain</a:t>
            </a:r>
            <a:r>
              <a:rPr lang="nl-BE" dirty="0" smtClean="0"/>
              <a:t> </a:t>
            </a:r>
            <a:r>
              <a:rPr lang="nl-BE" dirty="0" err="1" smtClean="0"/>
              <a:t>strength</a:t>
            </a:r>
            <a:endParaRPr lang="nl-BE" dirty="0" smtClean="0"/>
          </a:p>
          <a:p>
            <a:pPr lvl="1">
              <a:buFontTx/>
              <a:buChar char="-"/>
            </a:pPr>
            <a:r>
              <a:rPr lang="nl-BE" dirty="0" err="1" smtClean="0"/>
              <a:t>Every</a:t>
            </a:r>
            <a:r>
              <a:rPr lang="nl-BE" dirty="0" smtClean="0"/>
              <a:t> step </a:t>
            </a:r>
            <a:r>
              <a:rPr lang="nl-BE" dirty="0" err="1" smtClean="0"/>
              <a:t>counts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 err="1" smtClean="0"/>
              <a:t>Nutrition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 err="1" smtClean="0"/>
              <a:t>Breaking</a:t>
            </a:r>
            <a:r>
              <a:rPr lang="nl-BE" dirty="0" smtClean="0"/>
              <a:t> </a:t>
            </a:r>
            <a:r>
              <a:rPr lang="nl-BE" dirty="0" err="1" smtClean="0"/>
              <a:t>sedentarial</a:t>
            </a:r>
            <a:r>
              <a:rPr lang="nl-BE" dirty="0" smtClean="0"/>
              <a:t> </a:t>
            </a:r>
            <a:r>
              <a:rPr lang="nl-BE" dirty="0" err="1" smtClean="0"/>
              <a:t>behavior</a:t>
            </a:r>
            <a:endParaRPr lang="nl-BE" dirty="0" smtClean="0"/>
          </a:p>
          <a:p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in </a:t>
            </a:r>
            <a:r>
              <a:rPr lang="nl-BE" dirty="0" err="1" smtClean="0"/>
              <a:t>group</a:t>
            </a:r>
            <a:endParaRPr lang="nl-BE" dirty="0" smtClean="0"/>
          </a:p>
          <a:p>
            <a:r>
              <a:rPr lang="nl-BE" dirty="0" smtClean="0"/>
              <a:t>12 weeks</a:t>
            </a:r>
          </a:p>
          <a:p>
            <a:r>
              <a:rPr lang="nl-BE" dirty="0" smtClean="0"/>
              <a:t>Peer </a:t>
            </a:r>
            <a:r>
              <a:rPr lang="nl-BE" dirty="0" err="1" smtClean="0"/>
              <a:t>education</a:t>
            </a:r>
            <a:endParaRPr lang="nl-BE" dirty="0"/>
          </a:p>
        </p:txBody>
      </p:sp>
      <p:pic>
        <p:nvPicPr>
          <p:cNvPr id="3074" name="Picture 2" descr="I:\Okra\OKRA-SPORT+\PROJECT Lekker Actief\Logo's\lekkeractie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3462"/>
            <a:ext cx="4038600" cy="20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92D050"/>
                </a:solidFill>
                <a:latin typeface="Arial" pitchFamily="34" charset="0"/>
                <a:ea typeface="Geneva"/>
                <a:cs typeface="Geneva"/>
              </a:rPr>
              <a:t>THANKS FOR YOUR ATTENTION</a:t>
            </a:r>
            <a:endParaRPr lang="nl-BE" sz="2400" dirty="0">
              <a:solidFill>
                <a:srgbClr val="92D050"/>
              </a:solidFill>
            </a:endParaRPr>
          </a:p>
        </p:txBody>
      </p:sp>
      <p:pic>
        <p:nvPicPr>
          <p:cNvPr id="5" name="Picture 4" descr="motivationexercise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9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0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we do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Strategic planning </a:t>
            </a:r>
            <a:r>
              <a:rPr lang="nl-BE" dirty="0" err="1"/>
              <a:t>for</a:t>
            </a:r>
            <a:r>
              <a:rPr lang="nl-BE" dirty="0"/>
              <a:t> 4 </a:t>
            </a:r>
            <a:r>
              <a:rPr lang="nl-BE" dirty="0" err="1"/>
              <a:t>years</a:t>
            </a:r>
            <a:r>
              <a:rPr lang="nl-BE" dirty="0"/>
              <a:t> - </a:t>
            </a:r>
            <a:r>
              <a:rPr lang="nl-BE" dirty="0" err="1"/>
              <a:t>Year</a:t>
            </a:r>
            <a:r>
              <a:rPr lang="nl-BE" dirty="0"/>
              <a:t> Action </a:t>
            </a:r>
            <a:r>
              <a:rPr lang="nl-BE" dirty="0" err="1"/>
              <a:t>Plans</a:t>
            </a:r>
            <a:r>
              <a:rPr lang="nl-BE" dirty="0"/>
              <a:t> </a:t>
            </a:r>
          </a:p>
          <a:p>
            <a:r>
              <a:rPr lang="nl-BE" dirty="0" err="1"/>
              <a:t>Organizing</a:t>
            </a:r>
            <a:r>
              <a:rPr lang="nl-BE" dirty="0"/>
              <a:t> </a:t>
            </a:r>
            <a:r>
              <a:rPr lang="nl-BE" dirty="0" err="1" smtClean="0"/>
              <a:t>sportactivities</a:t>
            </a:r>
            <a:r>
              <a:rPr lang="nl-BE" dirty="0" smtClean="0"/>
              <a:t>: </a:t>
            </a:r>
            <a:r>
              <a:rPr lang="nl-BE" dirty="0" err="1" smtClean="0"/>
              <a:t>local</a:t>
            </a:r>
            <a:r>
              <a:rPr lang="nl-BE" dirty="0" smtClean="0"/>
              <a:t> – </a:t>
            </a:r>
            <a:r>
              <a:rPr lang="nl-BE" dirty="0" err="1" smtClean="0"/>
              <a:t>regional</a:t>
            </a:r>
            <a:r>
              <a:rPr lang="nl-BE" dirty="0" smtClean="0"/>
              <a:t> - </a:t>
            </a:r>
            <a:r>
              <a:rPr lang="nl-BE" dirty="0" err="1" smtClean="0"/>
              <a:t>national</a:t>
            </a:r>
            <a:endParaRPr lang="nl-BE" dirty="0"/>
          </a:p>
          <a:p>
            <a:r>
              <a:rPr lang="nl-BE" dirty="0" err="1"/>
              <a:t>Organizing</a:t>
            </a:r>
            <a:r>
              <a:rPr lang="nl-BE" dirty="0"/>
              <a:t> </a:t>
            </a:r>
            <a:r>
              <a:rPr lang="nl-BE" dirty="0" err="1" smtClean="0"/>
              <a:t>education</a:t>
            </a:r>
            <a:r>
              <a:rPr lang="nl-BE" dirty="0" smtClean="0"/>
              <a:t>: train the trainers</a:t>
            </a:r>
            <a:endParaRPr lang="nl-BE" dirty="0"/>
          </a:p>
          <a:p>
            <a:r>
              <a:rPr lang="nl-BE" dirty="0" err="1"/>
              <a:t>Guiding</a:t>
            </a:r>
            <a:r>
              <a:rPr lang="nl-BE" dirty="0"/>
              <a:t> sportclubs</a:t>
            </a:r>
          </a:p>
          <a:p>
            <a:r>
              <a:rPr lang="nl-BE" dirty="0" err="1"/>
              <a:t>Informing</a:t>
            </a:r>
            <a:r>
              <a:rPr lang="nl-BE" dirty="0"/>
              <a:t> clubs </a:t>
            </a:r>
            <a:r>
              <a:rPr lang="nl-BE" dirty="0" err="1"/>
              <a:t>and</a:t>
            </a:r>
            <a:r>
              <a:rPr lang="nl-BE" dirty="0"/>
              <a:t> members</a:t>
            </a:r>
          </a:p>
          <a:p>
            <a:r>
              <a:rPr lang="nl-BE" dirty="0"/>
              <a:t>Promoting </a:t>
            </a:r>
            <a:r>
              <a:rPr lang="nl-BE" dirty="0" err="1" smtClean="0"/>
              <a:t>sportactivities</a:t>
            </a:r>
            <a:endParaRPr lang="nl-BE" dirty="0" smtClean="0"/>
          </a:p>
          <a:p>
            <a:r>
              <a:rPr lang="nl-BE" dirty="0" err="1" smtClean="0"/>
              <a:t>Coöperate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exchange </a:t>
            </a:r>
            <a:r>
              <a:rPr lang="nl-BE" dirty="0" err="1" smtClean="0"/>
              <a:t>experiences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51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Seniors</a:t>
            </a:r>
            <a:r>
              <a:rPr lang="nl-BE" b="1" dirty="0" smtClean="0"/>
              <a:t>, a </a:t>
            </a:r>
            <a:r>
              <a:rPr lang="nl-BE" b="1" dirty="0"/>
              <a:t>diverse </a:t>
            </a:r>
            <a:r>
              <a:rPr lang="nl-BE" b="1" dirty="0" err="1" smtClean="0"/>
              <a:t>group</a:t>
            </a:r>
            <a:r>
              <a:rPr lang="nl-BE" b="1" dirty="0" smtClean="0"/>
              <a:t>!</a:t>
            </a:r>
            <a:endParaRPr lang="nl-BE" b="1" dirty="0"/>
          </a:p>
        </p:txBody>
      </p:sp>
      <p:pic>
        <p:nvPicPr>
          <p:cNvPr id="4" name="Picture 4" descr="hond uitlat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7" y="1628800"/>
            <a:ext cx="2590161" cy="2232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hond uitl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484784"/>
            <a:ext cx="2575074" cy="26822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Afbeelding 11" descr="DSC_03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251520" y="4293096"/>
            <a:ext cx="35290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9502" r="6747" b="9500"/>
          <a:stretch>
            <a:fillRect/>
          </a:stretch>
        </p:blipFill>
        <p:spPr bwMode="auto">
          <a:xfrm>
            <a:off x="5220072" y="4293096"/>
            <a:ext cx="3311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Inactive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aware</a:t>
            </a:r>
            <a:r>
              <a:rPr lang="nl-BE" dirty="0" smtClean="0"/>
              <a:t> of the </a:t>
            </a:r>
            <a:r>
              <a:rPr lang="nl-BE" dirty="0" err="1" smtClean="0"/>
              <a:t>importance</a:t>
            </a:r>
            <a:endParaRPr lang="nl-BE" dirty="0" smtClean="0"/>
          </a:p>
          <a:p>
            <a:r>
              <a:rPr lang="nl-BE" dirty="0" err="1" smtClean="0"/>
              <a:t>Often</a:t>
            </a:r>
            <a:r>
              <a:rPr lang="nl-BE" dirty="0" smtClean="0"/>
              <a:t> </a:t>
            </a:r>
            <a:r>
              <a:rPr lang="nl-BE" dirty="0" err="1" smtClean="0"/>
              <a:t>oldest</a:t>
            </a:r>
            <a:r>
              <a:rPr lang="nl-BE" dirty="0" smtClean="0"/>
              <a:t> </a:t>
            </a:r>
            <a:r>
              <a:rPr lang="nl-BE" dirty="0" err="1" smtClean="0"/>
              <a:t>elderly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participation</a:t>
            </a:r>
            <a:r>
              <a:rPr lang="nl-BE" dirty="0" smtClean="0"/>
              <a:t> </a:t>
            </a:r>
            <a:r>
              <a:rPr lang="nl-BE" dirty="0" err="1" smtClean="0"/>
              <a:t>chances</a:t>
            </a:r>
            <a:r>
              <a:rPr lang="nl-BE" dirty="0" smtClean="0"/>
              <a:t> in the past!</a:t>
            </a:r>
          </a:p>
          <a:p>
            <a:pPr lvl="1"/>
            <a:r>
              <a:rPr lang="nl-BE" dirty="0" smtClean="0"/>
              <a:t>Image: </a:t>
            </a:r>
            <a:r>
              <a:rPr lang="nl-BE" dirty="0" err="1" smtClean="0"/>
              <a:t>retire</a:t>
            </a:r>
            <a:r>
              <a:rPr lang="nl-BE" dirty="0" smtClean="0"/>
              <a:t> = rest</a:t>
            </a:r>
          </a:p>
          <a:p>
            <a:r>
              <a:rPr lang="nl-BE" dirty="0" smtClean="0"/>
              <a:t>Hard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but important </a:t>
            </a:r>
            <a:r>
              <a:rPr lang="nl-BE" dirty="0" err="1" smtClean="0"/>
              <a:t>group</a:t>
            </a:r>
            <a:r>
              <a:rPr lang="nl-BE" dirty="0" smtClean="0"/>
              <a:t>! 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946206" cy="339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active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in </a:t>
            </a:r>
            <a:r>
              <a:rPr lang="nl-BE" dirty="0" err="1"/>
              <a:t>daily</a:t>
            </a:r>
            <a:r>
              <a:rPr lang="nl-BE" dirty="0"/>
              <a:t> </a:t>
            </a:r>
            <a:r>
              <a:rPr lang="nl-BE" dirty="0" err="1" smtClean="0"/>
              <a:t>activities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Functional</a:t>
            </a:r>
            <a:endParaRPr lang="nl-BE" dirty="0" smtClean="0"/>
          </a:p>
          <a:p>
            <a:r>
              <a:rPr lang="nl-BE" dirty="0" err="1" smtClean="0"/>
              <a:t>Alone</a:t>
            </a:r>
            <a:r>
              <a:rPr lang="nl-BE" dirty="0" smtClean="0"/>
              <a:t> or </a:t>
            </a:r>
            <a:r>
              <a:rPr lang="nl-BE" dirty="0" err="1" smtClean="0"/>
              <a:t>with</a:t>
            </a:r>
            <a:r>
              <a:rPr lang="nl-BE" dirty="0" smtClean="0"/>
              <a:t> partner or a </a:t>
            </a:r>
            <a:r>
              <a:rPr lang="nl-BE" dirty="0" err="1" smtClean="0"/>
              <a:t>friend</a:t>
            </a:r>
            <a:endParaRPr lang="nl-BE" dirty="0" smtClean="0"/>
          </a:p>
          <a:p>
            <a:r>
              <a:rPr lang="nl-BE" dirty="0" smtClean="0"/>
              <a:t>Risk: </a:t>
            </a:r>
            <a:r>
              <a:rPr lang="en-US" dirty="0"/>
              <a:t>change in their life can lead to </a:t>
            </a:r>
            <a:r>
              <a:rPr lang="en-US" dirty="0" smtClean="0"/>
              <a:t>inactivity!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" y="1628800"/>
            <a:ext cx="38074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Joining</a:t>
            </a:r>
            <a:r>
              <a:rPr lang="nl-BE" dirty="0" smtClean="0"/>
              <a:t> </a:t>
            </a:r>
            <a:r>
              <a:rPr lang="nl-BE" dirty="0" err="1" smtClean="0"/>
              <a:t>sportactivities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5" y="2348880"/>
            <a:ext cx="4234748" cy="259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191" y="1268760"/>
            <a:ext cx="43842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OKRA: </a:t>
            </a:r>
            <a:r>
              <a:rPr lang="nl-B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elderly</a:t>
            </a:r>
            <a:r>
              <a:rPr lang="nl-B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1.100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clubs: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kinds of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daytrips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card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academies …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smtClean="0"/>
              <a:t>		</a:t>
            </a:r>
          </a:p>
          <a:p>
            <a:r>
              <a:rPr lang="nl-BE" sz="2000" dirty="0"/>
              <a:t>	</a:t>
            </a:r>
            <a:r>
              <a:rPr lang="nl-BE" sz="2000" dirty="0" smtClean="0"/>
              <a:t>	</a:t>
            </a:r>
          </a:p>
          <a:p>
            <a:r>
              <a:rPr lang="nl-BE" sz="2000" dirty="0"/>
              <a:t>	</a:t>
            </a:r>
            <a:r>
              <a:rPr lang="nl-BE" sz="2000" dirty="0" smtClean="0"/>
              <a:t>	    </a:t>
            </a:r>
          </a:p>
          <a:p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930 clubs</a:t>
            </a:r>
          </a:p>
          <a:p>
            <a:endParaRPr lang="nl-BE" dirty="0"/>
          </a:p>
          <a:p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OKRA-SPORT+: </a:t>
            </a:r>
            <a:r>
              <a:rPr lang="nl-B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sportfederation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sportactivities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hiking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gym –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dance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8" name="PIJL-OMHOOG 7"/>
          <p:cNvSpPr/>
          <p:nvPr/>
        </p:nvSpPr>
        <p:spPr>
          <a:xfrm>
            <a:off x="6147221" y="3068960"/>
            <a:ext cx="720080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9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Life time sporters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motivated</a:t>
            </a:r>
            <a:r>
              <a:rPr lang="nl-BE" dirty="0" smtClean="0"/>
              <a:t>!</a:t>
            </a:r>
          </a:p>
          <a:p>
            <a:r>
              <a:rPr lang="nl-BE" dirty="0" smtClean="0"/>
              <a:t>In sportclubs or </a:t>
            </a:r>
            <a:r>
              <a:rPr lang="nl-BE" dirty="0" err="1" smtClean="0"/>
              <a:t>individual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" y="2060848"/>
            <a:ext cx="4420140" cy="28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420140" cy="28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b="1" dirty="0"/>
              <a:t>A diverse </a:t>
            </a:r>
            <a:r>
              <a:rPr lang="nl-BE" b="1" dirty="0" err="1"/>
              <a:t>group</a:t>
            </a:r>
            <a:r>
              <a:rPr lang="nl-BE" b="1" dirty="0"/>
              <a:t> </a:t>
            </a:r>
            <a:r>
              <a:rPr lang="nl-BE" b="1" dirty="0">
                <a:sym typeface="Wingdings" panose="05000000000000000000" pitchFamily="2" charset="2"/>
              </a:rPr>
              <a:t> </a:t>
            </a:r>
            <a:r>
              <a:rPr lang="nl-BE" b="1" dirty="0" smtClean="0">
                <a:sym typeface="Wingdings" panose="05000000000000000000" pitchFamily="2" charset="2"/>
              </a:rPr>
              <a:t/>
            </a:r>
            <a:br>
              <a:rPr lang="nl-BE" b="1" dirty="0" smtClean="0">
                <a:sym typeface="Wingdings" panose="05000000000000000000" pitchFamily="2" charset="2"/>
              </a:rPr>
            </a:br>
            <a:r>
              <a:rPr lang="nl-BE" b="1" dirty="0" smtClean="0">
                <a:sym typeface="Wingdings" panose="05000000000000000000" pitchFamily="2" charset="2"/>
              </a:rPr>
              <a:t>a </a:t>
            </a:r>
            <a:r>
              <a:rPr lang="nl-BE" b="1" dirty="0">
                <a:sym typeface="Wingdings" panose="05000000000000000000" pitchFamily="2" charset="2"/>
              </a:rPr>
              <a:t>diverse approach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motivate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endParaRPr lang="nl-BE" dirty="0" smtClean="0"/>
          </a:p>
          <a:p>
            <a:r>
              <a:rPr lang="nl-BE" dirty="0" smtClean="0"/>
              <a:t>Programs</a:t>
            </a:r>
          </a:p>
          <a:p>
            <a:r>
              <a:rPr lang="nl-BE" dirty="0" smtClean="0"/>
              <a:t>Providers </a:t>
            </a:r>
            <a:r>
              <a:rPr lang="nl-BE" dirty="0" err="1" smtClean="0"/>
              <a:t>and</a:t>
            </a:r>
            <a:r>
              <a:rPr lang="nl-BE" dirty="0" smtClean="0"/>
              <a:t> partners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10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OKRA-SPORT+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21ECC5C3388478091A6C687ED9663" ma:contentTypeVersion="13" ma:contentTypeDescription="Een nieuw document maken." ma:contentTypeScope="" ma:versionID="429fb88e892464d461e60a0462672162">
  <xsd:schema xmlns:xsd="http://www.w3.org/2001/XMLSchema" xmlns:xs="http://www.w3.org/2001/XMLSchema" xmlns:p="http://schemas.microsoft.com/office/2006/metadata/properties" xmlns:ns2="232a1138-5075-4f00-a01d-bc25564fea56" xmlns:ns3="4827f5cc-2bb1-4ab7-9cf3-74ddb9999eb4" targetNamespace="http://schemas.microsoft.com/office/2006/metadata/properties" ma:root="true" ma:fieldsID="d4670a60cd8bf6849064d2b17cd977f6" ns2:_="" ns3:_="">
    <xsd:import namespace="232a1138-5075-4f00-a01d-bc25564fea56"/>
    <xsd:import namespace="4827f5cc-2bb1-4ab7-9cf3-74ddb9999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1138-5075-4f00-a01d-bc25564fe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7f5cc-2bb1-4ab7-9cf3-74ddb9999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8902D-0908-46D7-94C9-4D9F5513A613}"/>
</file>

<file path=customXml/itemProps2.xml><?xml version="1.0" encoding="utf-8"?>
<ds:datastoreItem xmlns:ds="http://schemas.openxmlformats.org/officeDocument/2006/customXml" ds:itemID="{5B0591BF-81BD-47E4-BC08-4AB2741997BC}"/>
</file>

<file path=customXml/itemProps3.xml><?xml version="1.0" encoding="utf-8"?>
<ds:datastoreItem xmlns:ds="http://schemas.openxmlformats.org/officeDocument/2006/customXml" ds:itemID="{4B61BBFC-69AF-4A10-AEBC-EC3C395B7AC1}"/>
</file>

<file path=docProps/app.xml><?xml version="1.0" encoding="utf-8"?>
<Properties xmlns="http://schemas.openxmlformats.org/officeDocument/2006/extended-properties" xmlns:vt="http://schemas.openxmlformats.org/officeDocument/2006/docPropsVTypes">
  <Template>ppt OKRA-SPORT+</Template>
  <TotalTime>101</TotalTime>
  <Words>452</Words>
  <Application>Microsoft Office PowerPoint</Application>
  <PresentationFormat>Diavoorstelling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ppt OKRA-SPORT+</vt:lpstr>
      <vt:lpstr>PowerPoint-presentatie</vt:lpstr>
      <vt:lpstr>Who we are</vt:lpstr>
      <vt:lpstr>What we do</vt:lpstr>
      <vt:lpstr>Seniors, a diverse group!</vt:lpstr>
      <vt:lpstr>Physical Inactive </vt:lpstr>
      <vt:lpstr>Physical active  in daily activities</vt:lpstr>
      <vt:lpstr>Joining sportactivities </vt:lpstr>
      <vt:lpstr>Life time sporters</vt:lpstr>
      <vt:lpstr>A diverse group   a diverse approach</vt:lpstr>
      <vt:lpstr>How to reach and  motivate them</vt:lpstr>
      <vt:lpstr>How to reach and  motivate them</vt:lpstr>
      <vt:lpstr>How to reach and  motivate them</vt:lpstr>
      <vt:lpstr>How to reach and  motivate them</vt:lpstr>
      <vt:lpstr>How to reach and  motivate them</vt:lpstr>
      <vt:lpstr>Programs</vt:lpstr>
      <vt:lpstr>Concrete projects</vt:lpstr>
      <vt:lpstr>Concrete projects</vt:lpstr>
      <vt:lpstr>Programs</vt:lpstr>
      <vt:lpstr>PowerPoint-presentatie</vt:lpstr>
      <vt:lpstr>Programs</vt:lpstr>
      <vt:lpstr>PowerPoint-presentatie</vt:lpstr>
      <vt:lpstr>Providers and partners</vt:lpstr>
      <vt:lpstr>Providers and partners</vt:lpstr>
      <vt:lpstr>Adapt your activities</vt:lpstr>
      <vt:lpstr>Coming soon! New project</vt:lpstr>
      <vt:lpstr>THANKS FOR YOUR ATTENTION</vt:lpstr>
    </vt:vector>
  </TitlesOfParts>
  <Company>LCM-ANMC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Peeters Ingrid (100)</dc:creator>
  <cp:lastModifiedBy>Peeters Ingrid (100)</cp:lastModifiedBy>
  <cp:revision>11</cp:revision>
  <dcterms:created xsi:type="dcterms:W3CDTF">2017-06-20T11:11:43Z</dcterms:created>
  <dcterms:modified xsi:type="dcterms:W3CDTF">2017-07-03T12:31:08Z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0x010100AB721ECC5C3388478091A6C687ED9663</vt:lpwstr>
  </property>
</Properties>
</file>